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0" autoCompressPictures="0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27520"/>
  <p:notesSz cx="6827520" cy="12192000"/>
  <p:embeddedFontLst>
    <p:embeddedFont>
      <p:font typeface="Inter Light" panose="02000503000000020004" charset="1"/>
      <p:regular r:id="rId17"/>
    </p:embeddedFont>
    <p:embeddedFont>
      <p:font typeface="Inter Medium" panose="02000503000000020004" charset="1"/>
      <p:regular r:id="rId18"/>
    </p:embeddedFont>
    <p:embeddedFont>
      <p:font typeface="Inter" panose="02000503000000020004" charset="1"/>
      <p:regular r:id="rId19"/>
      <p:bold r:id="rId22"/>
    </p:embeddedFont>
    <p:embeddedFont>
      <p:font typeface="Inter ExtraBold" panose="02000503000000020004" charset="1"/>
      <p:regular r:id="rId20"/>
    </p:embeddedFont>
    <p:embeddedFont>
      <p:font typeface="Fira Code" panose="020b0809050000020004" charset="1"/>
      <p:bold r:id="rId21"/>
    </p:embeddedFont>
    <p:embeddedFont>
      <p:font typeface="Inter SemiBold" panose="02000503000000020004" charset="1"/>
      <p:regular r:id="rId2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Relationship Id="rId23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talks.delpuppo.net/costruiamo-agenti-con-adk-js" TargetMode="External"/><Relationship Id="rId13" Type="http://schemas.openxmlformats.org/officeDocument/2006/relationships/hyperlink" Target="https://talks.delpuppo.net/pdfs/costruiamo-agenti-con-adk-js.pdf" TargetMode="External"/><Relationship Id="rId18" Type="http://schemas.openxmlformats.org/officeDocument/2006/relationships/hyperlink" Target="https://talks.delpuppo.net/pptx/costruiamo-agenti-con-adk-js.pptx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svg"/><Relationship Id="rId4" Type="http://schemas.openxmlformats.org/officeDocument/2006/relationships/image" Target="../media/image-1-4.png"/><Relationship Id="rId5" Type="http://schemas.openxmlformats.org/officeDocument/2006/relationships/image" Target="../media/image-1-5.svg"/><Relationship Id="rId6" Type="http://schemas.openxmlformats.org/officeDocument/2006/relationships/image" Target="../media/image-1-6.png"/><Relationship Id="rId7" Type="http://schemas.openxmlformats.org/officeDocument/2006/relationships/image" Target="../media/image-1-7.svg"/><Relationship Id="rId9" Type="http://schemas.openxmlformats.org/officeDocument/2006/relationships/image" Target="../media/image-1-8.png"/><Relationship Id="rId10" Type="http://schemas.openxmlformats.org/officeDocument/2006/relationships/image" Target="../media/image-1-9.svg"/><Relationship Id="rId11" Type="http://schemas.openxmlformats.org/officeDocument/2006/relationships/image" Target="../media/image-1-10.png"/><Relationship Id="rId12" Type="http://schemas.openxmlformats.org/officeDocument/2006/relationships/image" Target="../media/image-1-11.svg"/><Relationship Id="rId14" Type="http://schemas.openxmlformats.org/officeDocument/2006/relationships/image" Target="../media/image-1-12.png"/><Relationship Id="rId15" Type="http://schemas.openxmlformats.org/officeDocument/2006/relationships/image" Target="../media/image-1-13.svg"/><Relationship Id="rId16" Type="http://schemas.openxmlformats.org/officeDocument/2006/relationships/image" Target="../media/image-1-14.png"/><Relationship Id="rId17" Type="http://schemas.openxmlformats.org/officeDocument/2006/relationships/image" Target="../media/image-1-15.svg"/><Relationship Id="rId19" Type="http://schemas.openxmlformats.org/officeDocument/2006/relationships/image" Target="../media/image-1-16.png"/><Relationship Id="rId20" Type="http://schemas.openxmlformats.org/officeDocument/2006/relationships/image" Target="../media/image-1-17.sv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earform.com/" TargetMode="External"/><Relationship Id="rId4" Type="http://schemas.openxmlformats.org/officeDocument/2006/relationships/hyperlink" Target="https://developers.google.com/profile/u/108827659498805956148" TargetMode="External"/><Relationship Id="rId7" Type="http://schemas.openxmlformats.org/officeDocument/2006/relationships/hyperlink" Target="http://delpuppo.net/" TargetMode="External"/><Relationship Id="rId10" Type="http://schemas.openxmlformats.org/officeDocument/2006/relationships/hyperlink" Target="https://github.com/puppo" TargetMode="External"/><Relationship Id="rId13" Type="http://schemas.openxmlformats.org/officeDocument/2006/relationships/hyperlink" Target="https://twitter.com/puppo92" TargetMode="External"/><Relationship Id="rId16" Type="http://schemas.openxmlformats.org/officeDocument/2006/relationships/hyperlink" Target="https://linkedin.com/in/lucadelpuppo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5" Type="http://schemas.openxmlformats.org/officeDocument/2006/relationships/image" Target="../media/image-2-3.png"/><Relationship Id="rId6" Type="http://schemas.openxmlformats.org/officeDocument/2006/relationships/image" Target="../media/image-2-4.svg"/><Relationship Id="rId8" Type="http://schemas.openxmlformats.org/officeDocument/2006/relationships/image" Target="../media/image-2-5.png"/><Relationship Id="rId9" Type="http://schemas.openxmlformats.org/officeDocument/2006/relationships/image" Target="../media/image-2-6.svg"/><Relationship Id="rId11" Type="http://schemas.openxmlformats.org/officeDocument/2006/relationships/image" Target="../media/image-2-7.png"/><Relationship Id="rId12" Type="http://schemas.openxmlformats.org/officeDocument/2006/relationships/image" Target="../media/image-2-8.svg"/><Relationship Id="rId14" Type="http://schemas.openxmlformats.org/officeDocument/2006/relationships/image" Target="../media/image-2-9.png"/><Relationship Id="rId15" Type="http://schemas.openxmlformats.org/officeDocument/2006/relationships/image" Target="../media/image-2-10.svg"/><Relationship Id="rId17" Type="http://schemas.openxmlformats.org/officeDocument/2006/relationships/image" Target="../media/image-2-11.png"/><Relationship Id="rId18" Type="http://schemas.openxmlformats.org/officeDocument/2006/relationships/image" Target="../media/image-2-12.sv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arform.com/careers/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4" Type="http://schemas.openxmlformats.org/officeDocument/2006/relationships/image" Target="../media/image-3-3.png"/><Relationship Id="rId5" Type="http://schemas.openxmlformats.org/officeDocument/2006/relationships/image" Target="../media/image-3-4.svg"/><Relationship Id="rId6" Type="http://schemas.openxmlformats.org/officeDocument/2006/relationships/image" Target="../media/image-3-5.png"/><Relationship Id="rId7" Type="http://schemas.openxmlformats.org/officeDocument/2006/relationships/image" Target="../media/image-3-6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github.com/Puppo/adk-js-codelabs" TargetMode="External"/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4" Type="http://schemas.openxmlformats.org/officeDocument/2006/relationships/image" Target="../media/image-4-3.png"/><Relationship Id="rId5" Type="http://schemas.openxmlformats.org/officeDocument/2006/relationships/image" Target="../media/image-4-4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4tvWKgK" TargetMode="External"/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4" Type="http://schemas.openxmlformats.org/officeDocument/2006/relationships/image" Target="../media/image-6-3.png"/><Relationship Id="rId5" Type="http://schemas.openxmlformats.org/officeDocument/2006/relationships/image" Target="../media/image-6-4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github.com/mauripsale/doc-adk-training/" TargetMode="External"/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4" Type="http://schemas.openxmlformats.org/officeDocument/2006/relationships/image" Target="../media/image-7-3.png"/><Relationship Id="rId5" Type="http://schemas.openxmlformats.org/officeDocument/2006/relationships/image" Target="../media/image-7-4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twitter.com/puppo92" TargetMode="External"/><Relationship Id="rId3" Type="http://schemas.openxmlformats.org/officeDocument/2006/relationships/hyperlink" Target="mailto:luca@delpuppo.net" TargetMode="External"/><Relationship Id="rId1" Type="http://schemas.openxmlformats.org/officeDocument/2006/relationships/image" Target="../media/image-8-1.png"/><Relationship Id="rId4" Type="http://schemas.openxmlformats.org/officeDocument/2006/relationships/image" Target="../media/image-8-2.png"/><Relationship Id="rId5" Type="http://schemas.openxmlformats.org/officeDocument/2006/relationships/image" Target="../media/image-8-3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earform.com/" TargetMode="External"/><Relationship Id="rId4" Type="http://schemas.openxmlformats.org/officeDocument/2006/relationships/hyperlink" Target="https://developers.google.com/profile/u/108827659498805956148" TargetMode="External"/><Relationship Id="rId7" Type="http://schemas.openxmlformats.org/officeDocument/2006/relationships/hyperlink" Target="https://delpuppo.net/" TargetMode="External"/><Relationship Id="rId10" Type="http://schemas.openxmlformats.org/officeDocument/2006/relationships/hyperlink" Target="https://github.com/puppo" TargetMode="External"/><Relationship Id="rId13" Type="http://schemas.openxmlformats.org/officeDocument/2006/relationships/hyperlink" Target="https://twitter.com/puppo92" TargetMode="External"/><Relationship Id="rId16" Type="http://schemas.openxmlformats.org/officeDocument/2006/relationships/hyperlink" Target="https://linkedin.com/in/lucadelpuppo" TargetMode="External"/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5" Type="http://schemas.openxmlformats.org/officeDocument/2006/relationships/image" Target="../media/image-9-3.png"/><Relationship Id="rId6" Type="http://schemas.openxmlformats.org/officeDocument/2006/relationships/image" Target="../media/image-9-4.svg"/><Relationship Id="rId8" Type="http://schemas.openxmlformats.org/officeDocument/2006/relationships/image" Target="../media/image-9-5.png"/><Relationship Id="rId9" Type="http://schemas.openxmlformats.org/officeDocument/2006/relationships/image" Target="../media/image-9-6.svg"/><Relationship Id="rId11" Type="http://schemas.openxmlformats.org/officeDocument/2006/relationships/image" Target="../media/image-9-7.png"/><Relationship Id="rId12" Type="http://schemas.openxmlformats.org/officeDocument/2006/relationships/image" Target="../media/image-9-8.svg"/><Relationship Id="rId14" Type="http://schemas.openxmlformats.org/officeDocument/2006/relationships/image" Target="../media/image-9-9.png"/><Relationship Id="rId15" Type="http://schemas.openxmlformats.org/officeDocument/2006/relationships/image" Target="../media/image-9-10.svg"/><Relationship Id="rId17" Type="http://schemas.openxmlformats.org/officeDocument/2006/relationships/image" Target="../media/image-9-11.png"/><Relationship Id="rId18" Type="http://schemas.openxmlformats.org/officeDocument/2006/relationships/image" Target="../media/image-9-12.sv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talks.delpuppo.net/costruiamo-agenti-con-adk-js" TargetMode="External"/><Relationship Id="rId13" Type="http://schemas.openxmlformats.org/officeDocument/2006/relationships/hyperlink" Target="https://talks.delpuppo.net/pdfs/costruiamo-agenti-con-adk-js.pdf" TargetMode="External"/><Relationship Id="rId18" Type="http://schemas.openxmlformats.org/officeDocument/2006/relationships/hyperlink" Target="https://talks.delpuppo.net/pptx/costruiamo-agenti-con-adk-js.pptx" TargetMode="External"/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svg"/><Relationship Id="rId4" Type="http://schemas.openxmlformats.org/officeDocument/2006/relationships/image" Target="../media/image-10-4.png"/><Relationship Id="rId5" Type="http://schemas.openxmlformats.org/officeDocument/2006/relationships/image" Target="../media/image-10-5.svg"/><Relationship Id="rId6" Type="http://schemas.openxmlformats.org/officeDocument/2006/relationships/image" Target="../media/image-10-6.png"/><Relationship Id="rId7" Type="http://schemas.openxmlformats.org/officeDocument/2006/relationships/image" Target="../media/image-10-7.svg"/><Relationship Id="rId9" Type="http://schemas.openxmlformats.org/officeDocument/2006/relationships/image" Target="../media/image-10-8.png"/><Relationship Id="rId10" Type="http://schemas.openxmlformats.org/officeDocument/2006/relationships/image" Target="../media/image-10-9.svg"/><Relationship Id="rId11" Type="http://schemas.openxmlformats.org/officeDocument/2006/relationships/image" Target="../media/image-10-10.png"/><Relationship Id="rId12" Type="http://schemas.openxmlformats.org/officeDocument/2006/relationships/image" Target="../media/image-10-11.svg"/><Relationship Id="rId14" Type="http://schemas.openxmlformats.org/officeDocument/2006/relationships/image" Target="../media/image-10-12.png"/><Relationship Id="rId15" Type="http://schemas.openxmlformats.org/officeDocument/2006/relationships/image" Target="../media/image-10-13.svg"/><Relationship Id="rId16" Type="http://schemas.openxmlformats.org/officeDocument/2006/relationships/image" Target="../media/image-10-14.png"/><Relationship Id="rId17" Type="http://schemas.openxmlformats.org/officeDocument/2006/relationships/image" Target="../media/image-10-15.svg"/><Relationship Id="rId19" Type="http://schemas.openxmlformats.org/officeDocument/2006/relationships/image" Target="../media/image-10-16.png"/><Relationship Id="rId20" Type="http://schemas.openxmlformats.org/officeDocument/2006/relationships/image" Target="../media/image-10-17.sv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cove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pic>
        <p:nvPicPr>
          <p:cNvPr id="4" name="img.freya@image.theme@cover__backgrou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pic>
        <p:nvPicPr>
          <p:cNvPr id="5" name="svg.freya@svg.theme@cover__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487680"/>
            <a:ext cx="2438400" cy="487871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2632424"/>
            <a:ext cx="6053328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Costruiamo agenti con</a:t>
            </a:r>
            <a:endParaRPr lang="en-US" sz="4536" dirty="0"/>
          </a:p>
        </p:txBody>
      </p:sp>
      <p:sp>
        <p:nvSpPr>
          <p:cNvPr id="7" name="span"/>
          <p:cNvSpPr/>
          <p:nvPr/>
        </p:nvSpPr>
        <p:spPr>
          <a:xfrm>
            <a:off x="487680" y="3424523"/>
            <a:ext cx="1810512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ADK-js</a:t>
            </a:r>
            <a:endParaRPr lang="en-US" sz="4536" dirty="0"/>
          </a:p>
        </p:txBody>
      </p:sp>
      <p:sp>
        <p:nvSpPr>
          <p:cNvPr id="8" name="span"/>
          <p:cNvSpPr/>
          <p:nvPr/>
        </p:nvSpPr>
        <p:spPr>
          <a:xfrm>
            <a:off x="487680" y="4381214"/>
            <a:ext cx="1981200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Luca Del Puppo</a:t>
            </a:r>
            <a:endParaRPr lang="en-US" sz="2074" dirty="0"/>
          </a:p>
        </p:txBody>
      </p:sp>
      <p:sp>
        <p:nvSpPr>
          <p:cNvPr id="9" name="span"/>
          <p:cNvSpPr/>
          <p:nvPr/>
        </p:nvSpPr>
        <p:spPr>
          <a:xfrm>
            <a:off x="2633472" y="4381214"/>
            <a:ext cx="1292352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Nearform_</a:t>
            </a:r>
            <a:endParaRPr lang="en-US" sz="2074" dirty="0"/>
          </a:p>
        </p:txBody>
      </p:sp>
      <p:sp>
        <p:nvSpPr>
          <p:cNvPr id="10" name="svg.code.theme@cover__qrs__qr__code"/>
          <p:cNvSpPr/>
          <p:nvPr/>
        </p:nvSpPr>
        <p:spPr>
          <a:xfrm>
            <a:off x="658368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vg.code.theme@cover__qrs__qr__code"/>
          <p:cNvSpPr/>
          <p:nvPr/>
        </p:nvSpPr>
        <p:spPr>
          <a:xfrm>
            <a:off x="853440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vg.code.theme@cover__qrs__qr__code"/>
          <p:cNvSpPr/>
          <p:nvPr/>
        </p:nvSpPr>
        <p:spPr>
          <a:xfrm>
            <a:off x="1048512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3" name="svg.code.theme@cover__qrs__qr__code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4640" y="548640"/>
            <a:ext cx="1097280" cy="1097280"/>
          </a:xfrm>
          <a:prstGeom prst="rect">
            <a:avLst/>
          </a:prstGeom>
        </p:spPr>
      </p:pic>
      <p:pic>
        <p:nvPicPr>
          <p:cNvPr id="14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59168" y="963168"/>
            <a:ext cx="268224" cy="268224"/>
          </a:xfrm>
          <a:prstGeom prst="rect">
            <a:avLst/>
          </a:prstGeom>
        </p:spPr>
      </p:pic>
      <p:sp>
        <p:nvSpPr>
          <p:cNvPr id="15" name="a.theme@cover__qrs__qr__label">
            <a:hlinkClick r:id="rId8" tooltip=""/>
          </p:cNvPr>
          <p:cNvSpPr/>
          <p:nvPr/>
        </p:nvSpPr>
        <p:spPr>
          <a:xfrm>
            <a:off x="6748272" y="1810512"/>
            <a:ext cx="89001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View online</a:t>
            </a:r>
            <a:endParaRPr lang="en-US" sz="1296" dirty="0"/>
          </a:p>
        </p:txBody>
      </p:sp>
      <p:pic>
        <p:nvPicPr>
          <p:cNvPr id="16" name="svg.code.theme@cover__qrs__qr__code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95360" y="548640"/>
            <a:ext cx="1097280" cy="1097280"/>
          </a:xfrm>
          <a:prstGeom prst="rect">
            <a:avLst/>
          </a:prstGeom>
        </p:spPr>
      </p:pic>
      <p:pic>
        <p:nvPicPr>
          <p:cNvPr id="17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09888" y="978027"/>
            <a:ext cx="268224" cy="238411"/>
          </a:xfrm>
          <a:prstGeom prst="rect">
            <a:avLst/>
          </a:prstGeom>
        </p:spPr>
      </p:pic>
      <p:sp>
        <p:nvSpPr>
          <p:cNvPr id="18" name="a.theme@cover__qrs__qr__label">
            <a:hlinkClick r:id="rId13" tooltip=""/>
          </p:cNvPr>
          <p:cNvSpPr/>
          <p:nvPr/>
        </p:nvSpPr>
        <p:spPr>
          <a:xfrm>
            <a:off x="8577072" y="1810512"/>
            <a:ext cx="113385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PDF</a:t>
            </a:r>
            <a:endParaRPr lang="en-US" sz="1296" dirty="0"/>
          </a:p>
        </p:txBody>
      </p:sp>
      <p:pic>
        <p:nvPicPr>
          <p:cNvPr id="19" name="svg.code.theme@cover__qrs__qr__code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546080" y="548640"/>
            <a:ext cx="1097280" cy="1097280"/>
          </a:xfrm>
          <a:prstGeom prst="rect">
            <a:avLst/>
          </a:prstGeom>
        </p:spPr>
      </p:pic>
      <p:pic>
        <p:nvPicPr>
          <p:cNvPr id="20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960608" y="918496"/>
            <a:ext cx="268224" cy="357569"/>
          </a:xfrm>
          <a:prstGeom prst="rect">
            <a:avLst/>
          </a:prstGeom>
        </p:spPr>
      </p:pic>
      <p:sp>
        <p:nvSpPr>
          <p:cNvPr id="21" name="a.theme@cover__qrs__qr__label">
            <a:hlinkClick r:id="rId18" tooltip=""/>
          </p:cNvPr>
          <p:cNvSpPr/>
          <p:nvPr/>
        </p:nvSpPr>
        <p:spPr>
          <a:xfrm>
            <a:off x="10485120" y="1810512"/>
            <a:ext cx="1237488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PPTX</a:t>
            </a:r>
            <a:endParaRPr lang="en-US" sz="1296" dirty="0"/>
          </a:p>
        </p:txBody>
      </p:sp>
      <p:pic>
        <p:nvPicPr>
          <p:cNvPr id="22" name="svg.freya@svg.theme@logo" descr="preencoded.png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3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ello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h1.theme@hello__title"/>
          <p:cNvSpPr/>
          <p:nvPr/>
        </p:nvSpPr>
        <p:spPr>
          <a:xfrm>
            <a:off x="487680" y="518160"/>
            <a:ext cx="172516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 👋, I'm </a:t>
            </a:r>
            <a:endParaRPr lang="en-US" sz="3240" dirty="0"/>
          </a:p>
        </p:txBody>
      </p:sp>
      <p:sp>
        <p:nvSpPr>
          <p:cNvPr id="5" name="h1.theme@hello__title"/>
          <p:cNvSpPr/>
          <p:nvPr/>
        </p:nvSpPr>
        <p:spPr>
          <a:xfrm>
            <a:off x="3200400" y="518160"/>
            <a:ext cx="11582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!</a:t>
            </a:r>
            <a:endParaRPr lang="en-US" sz="3240" dirty="0"/>
          </a:p>
        </p:txBody>
      </p:sp>
      <p:sp>
        <p:nvSpPr>
          <p:cNvPr id="6" name="span.theme@hello__title__name"/>
          <p:cNvSpPr/>
          <p:nvPr/>
        </p:nvSpPr>
        <p:spPr>
          <a:xfrm>
            <a:off x="2212848" y="518160"/>
            <a:ext cx="98755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Luca</a:t>
            </a:r>
            <a:endParaRPr lang="en-US" sz="3240" dirty="0"/>
          </a:p>
        </p:txBody>
      </p:sp>
      <p:pic>
        <p:nvPicPr>
          <p:cNvPr id="7" name="img.freya@image.theme@hello__hobbies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2096" y="0"/>
            <a:ext cx="6089904" cy="6827520"/>
          </a:xfrm>
          <a:prstGeom prst="rect">
            <a:avLst/>
          </a:prstGeom>
        </p:spPr>
      </p:pic>
      <p:pic>
        <p:nvPicPr>
          <p:cNvPr id="8" name="img.freya@image.theme@hello__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722787"/>
            <a:ext cx="1828800" cy="1828800"/>
          </a:xfrm>
          <a:prstGeom prst="rect">
            <a:avLst/>
          </a:prstGeom>
        </p:spPr>
      </p:pic>
      <p:sp>
        <p:nvSpPr>
          <p:cNvPr id="9" name="a.theme@hello__role__company">
            <a:hlinkClick r:id="rId3" tooltip=""/>
          </p:cNvPr>
          <p:cNvSpPr/>
          <p:nvPr/>
        </p:nvSpPr>
        <p:spPr>
          <a:xfrm>
            <a:off x="1578864" y="3731990"/>
            <a:ext cx="10363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Nearform_</a:t>
            </a:r>
            <a:endParaRPr lang="en-US" sz="1555" dirty="0"/>
          </a:p>
        </p:txBody>
      </p:sp>
      <p:sp>
        <p:nvSpPr>
          <p:cNvPr id="10" name="span.theme@hello__role__description"/>
          <p:cNvSpPr/>
          <p:nvPr/>
        </p:nvSpPr>
        <p:spPr>
          <a:xfrm>
            <a:off x="2798064" y="3731990"/>
            <a:ext cx="17129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Native Engineer</a:t>
            </a:r>
            <a:endParaRPr lang="en-US" sz="1555" dirty="0"/>
          </a:p>
        </p:txBody>
      </p:sp>
      <p:sp>
        <p:nvSpPr>
          <p:cNvPr id="11" name="a.theme@hello__role__company">
            <a:hlinkClick r:id="rId4" tooltip=""/>
          </p:cNvPr>
          <p:cNvSpPr/>
          <p:nvPr/>
        </p:nvSpPr>
        <p:spPr>
          <a:xfrm>
            <a:off x="2145792" y="4087463"/>
            <a:ext cx="4084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GDE</a:t>
            </a:r>
            <a:endParaRPr lang="en-US" sz="1555" dirty="0"/>
          </a:p>
        </p:txBody>
      </p:sp>
      <p:sp>
        <p:nvSpPr>
          <p:cNvPr id="12" name="span.theme@hello__role__description"/>
          <p:cNvSpPr/>
          <p:nvPr/>
        </p:nvSpPr>
        <p:spPr>
          <a:xfrm>
            <a:off x="2798064" y="4087463"/>
            <a:ext cx="171907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 Technologies</a:t>
            </a:r>
            <a:endParaRPr lang="en-US" sz="1555" dirty="0"/>
          </a:p>
        </p:txBody>
      </p:sp>
      <p:pic>
        <p:nvPicPr>
          <p:cNvPr id="13" name="svg.code.theme@item__qr.theme@item__qr--horizontal.theme@hello__social__qr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" y="5321808"/>
            <a:ext cx="609600" cy="609600"/>
          </a:xfrm>
          <a:prstGeom prst="rect">
            <a:avLst/>
          </a:prstGeom>
        </p:spPr>
      </p:pic>
      <p:sp>
        <p:nvSpPr>
          <p:cNvPr id="14" name="a">
            <a:hlinkClick r:id="rId7" tooltip=""/>
          </p:cNvPr>
          <p:cNvSpPr/>
          <p:nvPr/>
        </p:nvSpPr>
        <p:spPr>
          <a:xfrm>
            <a:off x="707136" y="6144768"/>
            <a:ext cx="1170432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b="1" u="none" dirty="0">
                <a:solidFill>
                  <a:srgbClr val="166BF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delpuppo.net</a:t>
            </a:r>
            <a:endParaRPr lang="en-US" sz="1296" dirty="0"/>
          </a:p>
        </p:txBody>
      </p:sp>
      <p:pic>
        <p:nvPicPr>
          <p:cNvPr id="15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57984" y="5321808"/>
            <a:ext cx="609600" cy="609600"/>
          </a:xfrm>
          <a:prstGeom prst="rect">
            <a:avLst/>
          </a:prstGeom>
        </p:spPr>
      </p:pic>
      <p:sp>
        <p:nvSpPr>
          <p:cNvPr id="16" name="span">
            <a:hlinkClick r:id="rId10" tooltip=""/>
          </p:cNvPr>
          <p:cNvSpPr/>
          <p:nvPr/>
        </p:nvSpPr>
        <p:spPr>
          <a:xfrm>
            <a:off x="2264664" y="6150864"/>
            <a:ext cx="396240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</a:t>
            </a:r>
            <a:endParaRPr lang="en-US" sz="1037" dirty="0"/>
          </a:p>
        </p:txBody>
      </p:sp>
      <p:pic>
        <p:nvPicPr>
          <p:cNvPr id="17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28416" y="5321808"/>
            <a:ext cx="609600" cy="609600"/>
          </a:xfrm>
          <a:prstGeom prst="rect">
            <a:avLst/>
          </a:prstGeom>
        </p:spPr>
      </p:pic>
      <p:sp>
        <p:nvSpPr>
          <p:cNvPr id="18" name="span">
            <a:hlinkClick r:id="rId13" tooltip=""/>
          </p:cNvPr>
          <p:cNvSpPr/>
          <p:nvPr/>
        </p:nvSpPr>
        <p:spPr>
          <a:xfrm>
            <a:off x="3355848" y="6150864"/>
            <a:ext cx="55473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puppo92</a:t>
            </a:r>
            <a:endParaRPr lang="en-US" sz="1037" dirty="0"/>
          </a:p>
        </p:txBody>
      </p:sp>
      <p:pic>
        <p:nvPicPr>
          <p:cNvPr id="19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498848" y="5321808"/>
            <a:ext cx="609600" cy="609600"/>
          </a:xfrm>
          <a:prstGeom prst="rect">
            <a:avLst/>
          </a:prstGeom>
        </p:spPr>
      </p:pic>
      <p:sp>
        <p:nvSpPr>
          <p:cNvPr id="20" name="span">
            <a:hlinkClick r:id="rId16" tooltip=""/>
          </p:cNvPr>
          <p:cNvSpPr/>
          <p:nvPr/>
        </p:nvSpPr>
        <p:spPr>
          <a:xfrm>
            <a:off x="4328160" y="6150864"/>
            <a:ext cx="95097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lucadelpuppo</a:t>
            </a:r>
            <a:endParaRPr lang="en-US" sz="1037" dirty="0"/>
          </a:p>
        </p:txBody>
      </p:sp>
      <p:pic>
        <p:nvPicPr>
          <p:cNvPr id="21" name="svg.freya@svg.theme@logo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nearform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4" name="h4.theme@nearform__description"/>
          <p:cNvSpPr/>
          <p:nvPr/>
        </p:nvSpPr>
        <p:spPr>
          <a:xfrm>
            <a:off x="853440" y="749808"/>
            <a:ext cx="60655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We’re an independent team of engineers, designers and</a:t>
            </a:r>
            <a:endParaRPr lang="en-US" sz="1814" dirty="0"/>
          </a:p>
        </p:txBody>
      </p:sp>
      <p:sp>
        <p:nvSpPr>
          <p:cNvPr id="5" name="h4.theme@nearform__description"/>
          <p:cNvSpPr/>
          <p:nvPr/>
        </p:nvSpPr>
        <p:spPr>
          <a:xfrm>
            <a:off x="853440" y="1072420"/>
            <a:ext cx="561441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strategists who build digital solutions and enhanced</a:t>
            </a:r>
            <a:endParaRPr lang="en-US" sz="1814" dirty="0"/>
          </a:p>
        </p:txBody>
      </p:sp>
      <p:sp>
        <p:nvSpPr>
          <p:cNvPr id="6" name="h4.theme@nearform__description"/>
          <p:cNvSpPr/>
          <p:nvPr/>
        </p:nvSpPr>
        <p:spPr>
          <a:xfrm>
            <a:off x="853440" y="1395032"/>
            <a:ext cx="56083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capability at pace for ambitious enterprises seeking</a:t>
            </a:r>
            <a:endParaRPr lang="en-US" sz="1814" dirty="0"/>
          </a:p>
        </p:txBody>
      </p:sp>
      <p:sp>
        <p:nvSpPr>
          <p:cNvPr id="7" name="h4.theme@nearform__description"/>
          <p:cNvSpPr/>
          <p:nvPr/>
        </p:nvSpPr>
        <p:spPr>
          <a:xfrm>
            <a:off x="853440" y="1717643"/>
            <a:ext cx="28529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enduring business impact.</a:t>
            </a:r>
            <a:endParaRPr lang="en-US" sz="1814" dirty="0"/>
          </a:p>
        </p:txBody>
      </p:sp>
      <p:sp>
        <p:nvSpPr>
          <p:cNvPr id="8" name="dt.theme@nearform__stats__number"/>
          <p:cNvSpPr/>
          <p:nvPr/>
        </p:nvSpPr>
        <p:spPr>
          <a:xfrm>
            <a:off x="853440" y="2345055"/>
            <a:ext cx="359664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10+</a:t>
            </a:r>
            <a:endParaRPr lang="en-US" sz="1685" dirty="0"/>
          </a:p>
        </p:txBody>
      </p:sp>
      <p:sp>
        <p:nvSpPr>
          <p:cNvPr id="9" name="dd.theme@nearform__stats__name"/>
          <p:cNvSpPr/>
          <p:nvPr/>
        </p:nvSpPr>
        <p:spPr>
          <a:xfrm>
            <a:off x="1463040" y="2345055"/>
            <a:ext cx="1712976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Years experience</a:t>
            </a:r>
            <a:endParaRPr lang="en-US" sz="1685" dirty="0"/>
          </a:p>
        </p:txBody>
      </p:sp>
      <p:sp>
        <p:nvSpPr>
          <p:cNvPr id="10" name="dt.theme@nearform__stats__number"/>
          <p:cNvSpPr/>
          <p:nvPr/>
        </p:nvSpPr>
        <p:spPr>
          <a:xfrm>
            <a:off x="853440" y="2778728"/>
            <a:ext cx="548640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400+</a:t>
            </a:r>
            <a:endParaRPr lang="en-US" sz="1685" dirty="0"/>
          </a:p>
        </p:txBody>
      </p:sp>
      <p:sp>
        <p:nvSpPr>
          <p:cNvPr id="11" name="dd.theme@nearform__stats__name"/>
          <p:cNvSpPr/>
          <p:nvPr/>
        </p:nvSpPr>
        <p:spPr>
          <a:xfrm>
            <a:off x="1463040" y="2778728"/>
            <a:ext cx="1261872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Nearformers</a:t>
            </a:r>
            <a:endParaRPr lang="en-US" sz="1685" dirty="0"/>
          </a:p>
        </p:txBody>
      </p:sp>
      <p:sp>
        <p:nvSpPr>
          <p:cNvPr id="12" name="dt.theme@nearform__stats__number"/>
          <p:cNvSpPr/>
          <p:nvPr/>
        </p:nvSpPr>
        <p:spPr>
          <a:xfrm>
            <a:off x="853440" y="3212402"/>
            <a:ext cx="26212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28</a:t>
            </a:r>
            <a:endParaRPr lang="en-US" sz="1685" dirty="0"/>
          </a:p>
        </p:txBody>
      </p:sp>
      <p:sp>
        <p:nvSpPr>
          <p:cNvPr id="13" name="dd.theme@nearform__stats__name"/>
          <p:cNvSpPr/>
          <p:nvPr/>
        </p:nvSpPr>
        <p:spPr>
          <a:xfrm>
            <a:off x="1463040" y="3212402"/>
            <a:ext cx="96316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Countries</a:t>
            </a:r>
            <a:endParaRPr lang="en-US" sz="1685" dirty="0"/>
          </a:p>
        </p:txBody>
      </p:sp>
      <p:sp>
        <p:nvSpPr>
          <p:cNvPr id="14" name="dt.theme@nearform__stats__number"/>
          <p:cNvSpPr/>
          <p:nvPr/>
        </p:nvSpPr>
        <p:spPr>
          <a:xfrm>
            <a:off x="3663696" y="2345055"/>
            <a:ext cx="524256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700+</a:t>
            </a:r>
            <a:endParaRPr lang="en-US" sz="1685" dirty="0"/>
          </a:p>
        </p:txBody>
      </p:sp>
      <p:sp>
        <p:nvSpPr>
          <p:cNvPr id="15" name="dd.theme@nearform__stats__name"/>
          <p:cNvSpPr/>
          <p:nvPr/>
        </p:nvSpPr>
        <p:spPr>
          <a:xfrm>
            <a:off x="4273296" y="2345055"/>
            <a:ext cx="135940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Engagements</a:t>
            </a:r>
            <a:endParaRPr lang="en-US" sz="1685" dirty="0"/>
          </a:p>
        </p:txBody>
      </p:sp>
      <p:sp>
        <p:nvSpPr>
          <p:cNvPr id="16" name="dt.theme@nearform__stats__number"/>
          <p:cNvSpPr/>
          <p:nvPr/>
        </p:nvSpPr>
        <p:spPr>
          <a:xfrm>
            <a:off x="3663696" y="2778728"/>
            <a:ext cx="542544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380+</a:t>
            </a:r>
            <a:endParaRPr lang="en-US" sz="1685" dirty="0"/>
          </a:p>
        </p:txBody>
      </p:sp>
      <p:sp>
        <p:nvSpPr>
          <p:cNvPr id="17" name="dd.theme@nearform__stats__name"/>
          <p:cNvSpPr/>
          <p:nvPr/>
        </p:nvSpPr>
        <p:spPr>
          <a:xfrm>
            <a:off x="4273296" y="2778728"/>
            <a:ext cx="108508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Customers</a:t>
            </a:r>
            <a:endParaRPr lang="en-US" sz="1685" dirty="0"/>
          </a:p>
        </p:txBody>
      </p:sp>
      <p:pic>
        <p:nvPicPr>
          <p:cNvPr id="18" name="svg.freya@svg.theme@nearform__globe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2917222"/>
            <a:ext cx="6461760" cy="3877247"/>
          </a:xfrm>
          <a:prstGeom prst="rect">
            <a:avLst/>
          </a:prstGeom>
        </p:spPr>
      </p:pic>
      <p:sp>
        <p:nvSpPr>
          <p:cNvPr id="19" name="h4.theme@nearform__open-source__title"/>
          <p:cNvSpPr/>
          <p:nvPr/>
        </p:nvSpPr>
        <p:spPr>
          <a:xfrm>
            <a:off x="7802880" y="755904"/>
            <a:ext cx="374294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Nearform’s commitment to Open Source</a:t>
            </a:r>
            <a:endParaRPr lang="en-US" sz="1555" dirty="0"/>
          </a:p>
        </p:txBody>
      </p:sp>
      <p:sp>
        <p:nvSpPr>
          <p:cNvPr id="20" name="div.theme@nearform__open-source__card"/>
          <p:cNvSpPr/>
          <p:nvPr/>
        </p:nvSpPr>
        <p:spPr>
          <a:xfrm>
            <a:off x="7802880" y="1125284"/>
            <a:ext cx="1097280" cy="1314926"/>
          </a:xfrm>
          <a:prstGeom prst="rect">
            <a:avLst/>
          </a:prstGeom>
          <a:solidFill>
            <a:srgbClr val="8950FF"/>
          </a:solidFill>
          <a:ln w="12700">
            <a:solidFill>
              <a:srgbClr val="8950FF">
                <a:alpha val="0"/>
              </a:srgbClr>
            </a:solidFill>
            <a:prstDash val="solid"/>
          </a:ln>
        </p:spPr>
      </p:sp>
      <p:sp>
        <p:nvSpPr>
          <p:cNvPr id="21" name="strong.theme@nearform__open-source__number"/>
          <p:cNvSpPr/>
          <p:nvPr/>
        </p:nvSpPr>
        <p:spPr>
          <a:xfrm>
            <a:off x="7924800" y="1289876"/>
            <a:ext cx="62179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15m+</a:t>
            </a:r>
            <a:endParaRPr lang="en-US" sz="1814" dirty="0"/>
          </a:p>
        </p:txBody>
      </p:sp>
      <p:sp>
        <p:nvSpPr>
          <p:cNvPr id="22" name="span.theme@nearform__open-source__name"/>
          <p:cNvSpPr/>
          <p:nvPr/>
        </p:nvSpPr>
        <p:spPr>
          <a:xfrm>
            <a:off x="7924800" y="1703927"/>
            <a:ext cx="609600" cy="1402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907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Downloads</a:t>
            </a:r>
            <a:endParaRPr lang="en-US" sz="907" dirty="0"/>
          </a:p>
        </p:txBody>
      </p:sp>
      <p:sp>
        <p:nvSpPr>
          <p:cNvPr id="23" name="p.theme@nearform__open-source__card.theme@nearform__open-source__description"/>
          <p:cNvSpPr/>
          <p:nvPr/>
        </p:nvSpPr>
        <p:spPr>
          <a:xfrm>
            <a:off x="8961120" y="1125284"/>
            <a:ext cx="2743200" cy="1314926"/>
          </a:xfrm>
          <a:prstGeom prst="rect">
            <a:avLst/>
          </a:prstGeom>
          <a:solidFill>
            <a:srgbClr val="8950FF"/>
          </a:solidFill>
          <a:ln w="12700">
            <a:solidFill>
              <a:srgbClr val="8950FF">
                <a:alpha val="0"/>
              </a:srgbClr>
            </a:solidFill>
            <a:prstDash val="solid"/>
          </a:ln>
        </p:spPr>
      </p:sp>
      <p:sp>
        <p:nvSpPr>
          <p:cNvPr id="24" name="p.theme@nearform__open-source__card.theme@nearform__open-source__description"/>
          <p:cNvSpPr/>
          <p:nvPr/>
        </p:nvSpPr>
        <p:spPr>
          <a:xfrm>
            <a:off x="9204960" y="1277684"/>
            <a:ext cx="157276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Over 15 million</a:t>
            </a:r>
            <a:endParaRPr lang="en-US" sz="1814" dirty="0"/>
          </a:p>
        </p:txBody>
      </p:sp>
      <p:sp>
        <p:nvSpPr>
          <p:cNvPr id="25" name="p.theme@nearform__open-source__card.theme@nearform__open-source__description"/>
          <p:cNvSpPr/>
          <p:nvPr/>
        </p:nvSpPr>
        <p:spPr>
          <a:xfrm>
            <a:off x="9204960" y="1577245"/>
            <a:ext cx="185318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downloads every</a:t>
            </a:r>
            <a:endParaRPr lang="en-US" sz="1814" dirty="0"/>
          </a:p>
        </p:txBody>
      </p:sp>
      <p:sp>
        <p:nvSpPr>
          <p:cNvPr id="26" name="p.theme@nearform__open-source__card.theme@nearform__open-source__description"/>
          <p:cNvSpPr/>
          <p:nvPr/>
        </p:nvSpPr>
        <p:spPr>
          <a:xfrm>
            <a:off x="9204960" y="1876806"/>
            <a:ext cx="5791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</a:t>
            </a:r>
            <a:endParaRPr lang="en-US" sz="1814" dirty="0"/>
          </a:p>
        </p:txBody>
      </p:sp>
      <p:sp>
        <p:nvSpPr>
          <p:cNvPr id="27" name="div.theme@nearform__open-source__card"/>
          <p:cNvSpPr/>
          <p:nvPr/>
        </p:nvSpPr>
        <p:spPr>
          <a:xfrm>
            <a:off x="7802880" y="2501170"/>
            <a:ext cx="1097280" cy="1314926"/>
          </a:xfrm>
          <a:prstGeom prst="rect">
            <a:avLst/>
          </a:prstGeom>
          <a:solidFill>
            <a:srgbClr val="A173FF"/>
          </a:solidFill>
          <a:ln w="12700">
            <a:solidFill>
              <a:srgbClr val="A173FF">
                <a:alpha val="0"/>
              </a:srgbClr>
            </a:solidFill>
            <a:prstDash val="solid"/>
          </a:ln>
        </p:spPr>
      </p:sp>
      <p:sp>
        <p:nvSpPr>
          <p:cNvPr id="28" name="strong.theme@nearform__open-source__number"/>
          <p:cNvSpPr/>
          <p:nvPr/>
        </p:nvSpPr>
        <p:spPr>
          <a:xfrm>
            <a:off x="7924800" y="2665762"/>
            <a:ext cx="78638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1192k+</a:t>
            </a:r>
            <a:endParaRPr lang="en-US" sz="1814" dirty="0"/>
          </a:p>
        </p:txBody>
      </p:sp>
      <p:sp>
        <p:nvSpPr>
          <p:cNvPr id="29" name="span.theme@nearform__open-source__name"/>
          <p:cNvSpPr/>
          <p:nvPr/>
        </p:nvSpPr>
        <p:spPr>
          <a:xfrm>
            <a:off x="7924800" y="3079814"/>
            <a:ext cx="731520" cy="1402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907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Contributions</a:t>
            </a:r>
            <a:endParaRPr lang="en-US" sz="907" dirty="0"/>
          </a:p>
        </p:txBody>
      </p:sp>
      <p:sp>
        <p:nvSpPr>
          <p:cNvPr id="30" name="p.theme@nearform__open-source__card.theme@nearform__open-source__description"/>
          <p:cNvSpPr/>
          <p:nvPr/>
        </p:nvSpPr>
        <p:spPr>
          <a:xfrm>
            <a:off x="8961120" y="2501170"/>
            <a:ext cx="2743200" cy="1314926"/>
          </a:xfrm>
          <a:prstGeom prst="rect">
            <a:avLst/>
          </a:prstGeom>
          <a:solidFill>
            <a:srgbClr val="A173FF"/>
          </a:solidFill>
          <a:ln w="12700">
            <a:solidFill>
              <a:srgbClr val="A173FF">
                <a:alpha val="0"/>
              </a:srgbClr>
            </a:solidFill>
            <a:prstDash val="solid"/>
          </a:ln>
        </p:spPr>
      </p:sp>
      <p:sp>
        <p:nvSpPr>
          <p:cNvPr id="31" name="p.theme@nearform__open-source__card.theme@nearform__open-source__description"/>
          <p:cNvSpPr/>
          <p:nvPr/>
        </p:nvSpPr>
        <p:spPr>
          <a:xfrm>
            <a:off x="9204960" y="2653570"/>
            <a:ext cx="14935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Thousands of</a:t>
            </a:r>
            <a:endParaRPr lang="en-US" sz="1814" dirty="0"/>
          </a:p>
        </p:txBody>
      </p:sp>
      <p:sp>
        <p:nvSpPr>
          <p:cNvPr id="32" name="p.theme@nearform__open-source__card.theme@nearform__open-source__description"/>
          <p:cNvSpPr/>
          <p:nvPr/>
        </p:nvSpPr>
        <p:spPr>
          <a:xfrm>
            <a:off x="9204960" y="2953131"/>
            <a:ext cx="20909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contributions every</a:t>
            </a:r>
            <a:endParaRPr lang="en-US" sz="1814" dirty="0"/>
          </a:p>
        </p:txBody>
      </p:sp>
      <p:sp>
        <p:nvSpPr>
          <p:cNvPr id="33" name="p.theme@nearform__open-source__card.theme@nearform__open-source__description"/>
          <p:cNvSpPr/>
          <p:nvPr/>
        </p:nvSpPr>
        <p:spPr>
          <a:xfrm>
            <a:off x="9204960" y="3252692"/>
            <a:ext cx="46939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</a:t>
            </a:r>
            <a:endParaRPr lang="en-US" sz="1814" dirty="0"/>
          </a:p>
        </p:txBody>
      </p:sp>
      <p:sp>
        <p:nvSpPr>
          <p:cNvPr id="34" name="div.theme@nearform__open-source__card"/>
          <p:cNvSpPr/>
          <p:nvPr/>
        </p:nvSpPr>
        <p:spPr>
          <a:xfrm>
            <a:off x="7802880" y="3877056"/>
            <a:ext cx="1097280" cy="1314926"/>
          </a:xfrm>
          <a:prstGeom prst="rect">
            <a:avLst/>
          </a:prstGeom>
          <a:solidFill>
            <a:srgbClr val="DDCAFF"/>
          </a:solidFill>
          <a:ln w="12700">
            <a:solidFill>
              <a:srgbClr val="DDCAFF">
                <a:alpha val="0"/>
              </a:srgbClr>
            </a:solidFill>
            <a:prstDash val="solid"/>
          </a:ln>
        </p:spPr>
      </p:sp>
      <p:sp>
        <p:nvSpPr>
          <p:cNvPr id="35" name="strong.theme@nearform__open-source__number"/>
          <p:cNvSpPr/>
          <p:nvPr/>
        </p:nvSpPr>
        <p:spPr>
          <a:xfrm>
            <a:off x="7924800" y="4041648"/>
            <a:ext cx="5669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166+</a:t>
            </a:r>
            <a:endParaRPr lang="en-US" sz="1814" dirty="0"/>
          </a:p>
        </p:txBody>
      </p:sp>
      <p:sp>
        <p:nvSpPr>
          <p:cNvPr id="36" name="span.theme@nearform__open-source__name"/>
          <p:cNvSpPr/>
          <p:nvPr/>
        </p:nvSpPr>
        <p:spPr>
          <a:xfrm>
            <a:off x="7924800" y="4455700"/>
            <a:ext cx="536448" cy="1402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907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Packages</a:t>
            </a:r>
            <a:endParaRPr lang="en-US" sz="907" dirty="0"/>
          </a:p>
        </p:txBody>
      </p:sp>
      <p:sp>
        <p:nvSpPr>
          <p:cNvPr id="37" name="p.theme@nearform__open-source__card.theme@nearform__open-source__description"/>
          <p:cNvSpPr/>
          <p:nvPr/>
        </p:nvSpPr>
        <p:spPr>
          <a:xfrm>
            <a:off x="8961120" y="3877056"/>
            <a:ext cx="2743200" cy="1314926"/>
          </a:xfrm>
          <a:prstGeom prst="rect">
            <a:avLst/>
          </a:prstGeom>
          <a:solidFill>
            <a:srgbClr val="DDCAFF"/>
          </a:solidFill>
          <a:ln w="12700">
            <a:solidFill>
              <a:srgbClr val="DDCAFF">
                <a:alpha val="0"/>
              </a:srgbClr>
            </a:solidFill>
            <a:prstDash val="solid"/>
          </a:ln>
        </p:spPr>
      </p:sp>
      <p:sp>
        <p:nvSpPr>
          <p:cNvPr id="38" name="p.theme@nearform__open-source__card.theme@nearform__open-source__description"/>
          <p:cNvSpPr/>
          <p:nvPr/>
        </p:nvSpPr>
        <p:spPr>
          <a:xfrm>
            <a:off x="9204960" y="4029456"/>
            <a:ext cx="197510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 maintain many</a:t>
            </a:r>
            <a:endParaRPr lang="en-US" sz="1814" dirty="0"/>
          </a:p>
        </p:txBody>
      </p:sp>
      <p:sp>
        <p:nvSpPr>
          <p:cNvPr id="39" name="p.theme@nearform__open-source__card.theme@nearform__open-source__description"/>
          <p:cNvSpPr/>
          <p:nvPr/>
        </p:nvSpPr>
        <p:spPr>
          <a:xfrm>
            <a:off x="9204960" y="4329017"/>
            <a:ext cx="194462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popular packages</a:t>
            </a:r>
            <a:endParaRPr lang="en-US" sz="1814" dirty="0"/>
          </a:p>
        </p:txBody>
      </p:sp>
      <p:sp>
        <p:nvSpPr>
          <p:cNvPr id="40" name="p.theme@nearform__open-source__card.theme@nearform__open-source__description"/>
          <p:cNvSpPr/>
          <p:nvPr/>
        </p:nvSpPr>
        <p:spPr>
          <a:xfrm>
            <a:off x="9204960" y="4628579"/>
            <a:ext cx="198729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 the community</a:t>
            </a:r>
            <a:endParaRPr lang="en-US" sz="1814" dirty="0"/>
          </a:p>
        </p:txBody>
      </p:sp>
      <p:sp>
        <p:nvSpPr>
          <p:cNvPr id="41" name="p.theme@nearform__hiring"/>
          <p:cNvSpPr/>
          <p:nvPr/>
        </p:nvSpPr>
        <p:spPr>
          <a:xfrm>
            <a:off x="7802880" y="5332286"/>
            <a:ext cx="1322832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We’re hiring! </a:t>
            </a:r>
            <a:endParaRPr lang="en-US" sz="1685" dirty="0"/>
          </a:p>
        </p:txBody>
      </p:sp>
      <p:sp>
        <p:nvSpPr>
          <p:cNvPr id="42" name="a">
            <a:hlinkClick r:id="rId3" tooltip=""/>
          </p:cNvPr>
          <p:cNvSpPr/>
          <p:nvPr/>
        </p:nvSpPr>
        <p:spPr>
          <a:xfrm>
            <a:off x="9125712" y="5332286"/>
            <a:ext cx="2377440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b="1" u="sng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nearform.com/careers</a:t>
            </a:r>
            <a:endParaRPr lang="en-US" sz="1685" dirty="0"/>
          </a:p>
        </p:txBody>
      </p:sp>
      <p:pic>
        <p:nvPicPr>
          <p:cNvPr id="43" name="svg.freya@svg.theme@nearform__logo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73440" y="5754434"/>
            <a:ext cx="2316480" cy="463487"/>
          </a:xfrm>
          <a:prstGeom prst="rect">
            <a:avLst/>
          </a:prstGeom>
        </p:spPr>
      </p:pic>
      <p:pic>
        <p:nvPicPr>
          <p:cNvPr id="44" name="svg.freya@svg.theme@logo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4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24891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Workshop Repository</a:t>
            </a:r>
            <a:endParaRPr lang="en-US" sz="3240" dirty="0"/>
          </a:p>
        </p:txBody>
      </p:sp>
      <p:pic>
        <p:nvPicPr>
          <p:cNvPr id="5" name="svg.code.theme@item__qr.theme@item__qr--horizontal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86400" y="2937320"/>
            <a:ext cx="1219200" cy="12192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5062728" y="4430840"/>
            <a:ext cx="206654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GitHub Repository</a:t>
            </a:r>
            <a:endParaRPr lang="en-US" sz="1814" dirty="0"/>
          </a:p>
        </p:txBody>
      </p:sp>
      <p:sp>
        <p:nvSpPr>
          <p:cNvPr id="7" name="a">
            <a:hlinkClick r:id="rId3" tooltip=""/>
          </p:cNvPr>
          <p:cNvSpPr/>
          <p:nvPr/>
        </p:nvSpPr>
        <p:spPr>
          <a:xfrm>
            <a:off x="4373880" y="4721638"/>
            <a:ext cx="344424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github.com/Puppo/adk-js-codelabs</a:t>
            </a:r>
            <a:endParaRPr lang="en-US" sz="1555" dirty="0"/>
          </a:p>
        </p:txBody>
      </p:sp>
      <p:pic>
        <p:nvPicPr>
          <p:cNvPr id="8" name="svg.freya@svg.theme@logo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141427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Credits</a:t>
            </a:r>
            <a:endParaRPr lang="en-US" sz="3240" dirty="0"/>
          </a:p>
        </p:txBody>
      </p:sp>
      <p:pic>
        <p:nvPicPr>
          <p:cNvPr id="5" name="svg.code.theme@item__qr.theme@item__qr--horizontal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86400" y="3036094"/>
            <a:ext cx="1219200" cy="12192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5687568" y="4529614"/>
            <a:ext cx="81686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Credits</a:t>
            </a:r>
            <a:endParaRPr lang="en-US" sz="1814" dirty="0"/>
          </a:p>
        </p:txBody>
      </p:sp>
      <p:pic>
        <p:nvPicPr>
          <p:cNvPr id="7" name="svg.freya@svg.theme@logo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8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31012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Get your API Key</a:t>
            </a:r>
            <a:endParaRPr lang="en-US" sz="3240" dirty="0"/>
          </a:p>
        </p:txBody>
      </p:sp>
      <p:pic>
        <p:nvPicPr>
          <p:cNvPr id="5" name="svg.code.theme@item__qr.theme@item__qr--horizontal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86400" y="2937320"/>
            <a:ext cx="1219200" cy="12192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5596128" y="4430840"/>
            <a:ext cx="99974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API Keys</a:t>
            </a:r>
            <a:endParaRPr lang="en-US" sz="1814" dirty="0"/>
          </a:p>
        </p:txBody>
      </p:sp>
      <p:sp>
        <p:nvSpPr>
          <p:cNvPr id="7" name="a">
            <a:hlinkClick r:id="rId3" tooltip=""/>
          </p:cNvPr>
          <p:cNvSpPr/>
          <p:nvPr/>
        </p:nvSpPr>
        <p:spPr>
          <a:xfrm>
            <a:off x="5349240" y="4721638"/>
            <a:ext cx="14935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bit.ly/4tvWKgK</a:t>
            </a:r>
            <a:endParaRPr lang="en-US" sz="1555" dirty="0"/>
          </a:p>
        </p:txBody>
      </p:sp>
      <p:pic>
        <p:nvPicPr>
          <p:cNvPr id="8" name="svg.freya@svg.theme@logo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21233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ADK Course - Python</a:t>
            </a:r>
            <a:endParaRPr lang="en-US" sz="3240" dirty="0"/>
          </a:p>
        </p:txBody>
      </p:sp>
      <p:pic>
        <p:nvPicPr>
          <p:cNvPr id="5" name="svg.code.theme@item__qr.theme@item__qr--horizontal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86400" y="2937320"/>
            <a:ext cx="1219200" cy="12192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95088" y="4430840"/>
            <a:ext cx="240182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ADK Course - Python</a:t>
            </a:r>
            <a:endParaRPr lang="en-US" sz="1814" dirty="0"/>
          </a:p>
        </p:txBody>
      </p:sp>
      <p:sp>
        <p:nvSpPr>
          <p:cNvPr id="7" name="a">
            <a:hlinkClick r:id="rId3" tooltip=""/>
          </p:cNvPr>
          <p:cNvSpPr/>
          <p:nvPr/>
        </p:nvSpPr>
        <p:spPr>
          <a:xfrm>
            <a:off x="4075176" y="4721638"/>
            <a:ext cx="404164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github.com/mauripsale/doc-adk-training/</a:t>
            </a:r>
            <a:endParaRPr lang="en-US" sz="1555" dirty="0"/>
          </a:p>
        </p:txBody>
      </p:sp>
      <p:pic>
        <p:nvPicPr>
          <p:cNvPr id="8" name="svg.freya@svg.theme@logo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end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e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end__title"/>
          <p:cNvSpPr/>
          <p:nvPr/>
        </p:nvSpPr>
        <p:spPr>
          <a:xfrm>
            <a:off x="487680" y="4431030"/>
            <a:ext cx="3864864" cy="1157859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end__title"/>
          <p:cNvSpPr/>
          <p:nvPr/>
        </p:nvSpPr>
        <p:spPr>
          <a:xfrm>
            <a:off x="487680" y="5466969"/>
            <a:ext cx="3864864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h1.theme@callout.theme@end__title"/>
          <p:cNvSpPr/>
          <p:nvPr/>
        </p:nvSpPr>
        <p:spPr>
          <a:xfrm>
            <a:off x="865632" y="4595622"/>
            <a:ext cx="310896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Thank you!</a:t>
            </a:r>
            <a:endParaRPr lang="en-US" sz="4536" dirty="0"/>
          </a:p>
        </p:txBody>
      </p:sp>
      <p:sp>
        <p:nvSpPr>
          <p:cNvPr id="8" name="footer.theme@end__footer"/>
          <p:cNvSpPr/>
          <p:nvPr/>
        </p:nvSpPr>
        <p:spPr>
          <a:xfrm>
            <a:off x="0" y="6076569"/>
            <a:ext cx="12192000" cy="750951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9" name="strong.theme@end__social.theme@end__social--highlight.theme@end__social__author"/>
          <p:cNvSpPr/>
          <p:nvPr/>
        </p:nvSpPr>
        <p:spPr>
          <a:xfrm>
            <a:off x="487680" y="6161913"/>
            <a:ext cx="14874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Luca Del Puppo</a:t>
            </a:r>
            <a:endParaRPr lang="en-US" sz="1555" dirty="0"/>
          </a:p>
        </p:txBody>
      </p:sp>
      <p:sp>
        <p:nvSpPr>
          <p:cNvPr id="10" name="a.theme@end__social.theme@end__social__twitter">
            <a:hlinkClick r:id="rId2" tooltip=""/>
          </p:cNvPr>
          <p:cNvSpPr/>
          <p:nvPr/>
        </p:nvSpPr>
        <p:spPr>
          <a:xfrm>
            <a:off x="2340864" y="6161913"/>
            <a:ext cx="10302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@puppo92</a:t>
            </a:r>
            <a:endParaRPr lang="en-US" sz="1555" dirty="0"/>
          </a:p>
        </p:txBody>
      </p:sp>
      <p:sp>
        <p:nvSpPr>
          <p:cNvPr id="11" name="span.theme@end__social.theme@end__social--highlight.theme@end__social__description"/>
          <p:cNvSpPr/>
          <p:nvPr/>
        </p:nvSpPr>
        <p:spPr>
          <a:xfrm>
            <a:off x="487680" y="6494717"/>
            <a:ext cx="10180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Nearform_</a:t>
            </a:r>
            <a:endParaRPr lang="en-US" sz="1555" dirty="0"/>
          </a:p>
        </p:txBody>
      </p:sp>
      <p:sp>
        <p:nvSpPr>
          <p:cNvPr id="12" name="a.theme@end__social.theme@end__social__email">
            <a:hlinkClick r:id="rId3" tooltip=""/>
          </p:cNvPr>
          <p:cNvSpPr/>
          <p:nvPr/>
        </p:nvSpPr>
        <p:spPr>
          <a:xfrm>
            <a:off x="2340864" y="6494717"/>
            <a:ext cx="181660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luca@delpuppo.net</a:t>
            </a:r>
            <a:endParaRPr lang="en-US" sz="1555" dirty="0"/>
          </a:p>
        </p:txBody>
      </p:sp>
      <p:sp>
        <p:nvSpPr>
          <p:cNvPr id="13" name="svg.freya@svg.theme@end__logo"/>
          <p:cNvSpPr/>
          <p:nvPr/>
        </p:nvSpPr>
        <p:spPr>
          <a:xfrm>
            <a:off x="9497568" y="6137529"/>
            <a:ext cx="12192" cy="629031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pic>
        <p:nvPicPr>
          <p:cNvPr id="14" name="svg.freya@svg.theme@end__logo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7440" y="6137529"/>
            <a:ext cx="1706880" cy="629031"/>
          </a:xfrm>
          <a:prstGeom prst="rect">
            <a:avLst/>
          </a:prstGeom>
        </p:spPr>
      </p:pic>
      <p:sp>
        <p:nvSpPr>
          <p:cNvPr id="1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ello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h1.theme@hello__title"/>
          <p:cNvSpPr/>
          <p:nvPr/>
        </p:nvSpPr>
        <p:spPr>
          <a:xfrm>
            <a:off x="487680" y="518160"/>
            <a:ext cx="290169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Bye Bye 👋, I'm </a:t>
            </a:r>
            <a:endParaRPr lang="en-US" sz="3240" dirty="0"/>
          </a:p>
        </p:txBody>
      </p:sp>
      <p:sp>
        <p:nvSpPr>
          <p:cNvPr id="5" name="h1.theme@hello__title"/>
          <p:cNvSpPr/>
          <p:nvPr/>
        </p:nvSpPr>
        <p:spPr>
          <a:xfrm>
            <a:off x="4376928" y="518160"/>
            <a:ext cx="11582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!</a:t>
            </a:r>
            <a:endParaRPr lang="en-US" sz="3240" dirty="0"/>
          </a:p>
        </p:txBody>
      </p:sp>
      <p:sp>
        <p:nvSpPr>
          <p:cNvPr id="6" name="span.theme@hello__title__name"/>
          <p:cNvSpPr/>
          <p:nvPr/>
        </p:nvSpPr>
        <p:spPr>
          <a:xfrm>
            <a:off x="3389376" y="518160"/>
            <a:ext cx="98755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Luca</a:t>
            </a:r>
            <a:endParaRPr lang="en-US" sz="3240" dirty="0"/>
          </a:p>
        </p:txBody>
      </p:sp>
      <p:pic>
        <p:nvPicPr>
          <p:cNvPr id="7" name="img.freya@image.theme@hello__hobbies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2096" y="0"/>
            <a:ext cx="6089904" cy="6827520"/>
          </a:xfrm>
          <a:prstGeom prst="rect">
            <a:avLst/>
          </a:prstGeom>
        </p:spPr>
      </p:pic>
      <p:pic>
        <p:nvPicPr>
          <p:cNvPr id="8" name="img.freya@image.theme@hello__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739265"/>
            <a:ext cx="1828800" cy="1828800"/>
          </a:xfrm>
          <a:prstGeom prst="rect">
            <a:avLst/>
          </a:prstGeom>
        </p:spPr>
      </p:pic>
      <p:sp>
        <p:nvSpPr>
          <p:cNvPr id="9" name="a.theme@hello__role__company">
            <a:hlinkClick r:id="rId3" tooltip=""/>
          </p:cNvPr>
          <p:cNvSpPr/>
          <p:nvPr/>
        </p:nvSpPr>
        <p:spPr>
          <a:xfrm>
            <a:off x="1578864" y="3748469"/>
            <a:ext cx="10363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Nearform_</a:t>
            </a:r>
            <a:endParaRPr lang="en-US" sz="1555" dirty="0"/>
          </a:p>
        </p:txBody>
      </p:sp>
      <p:sp>
        <p:nvSpPr>
          <p:cNvPr id="10" name="span.theme@hello__role__description"/>
          <p:cNvSpPr/>
          <p:nvPr/>
        </p:nvSpPr>
        <p:spPr>
          <a:xfrm>
            <a:off x="2798064" y="3748469"/>
            <a:ext cx="17129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Native Engineer</a:t>
            </a:r>
            <a:endParaRPr lang="en-US" sz="1555" dirty="0"/>
          </a:p>
        </p:txBody>
      </p:sp>
      <p:sp>
        <p:nvSpPr>
          <p:cNvPr id="11" name="a.theme@hello__role__company">
            <a:hlinkClick r:id="rId4" tooltip=""/>
          </p:cNvPr>
          <p:cNvSpPr/>
          <p:nvPr/>
        </p:nvSpPr>
        <p:spPr>
          <a:xfrm>
            <a:off x="2145792" y="4103942"/>
            <a:ext cx="4084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GDE</a:t>
            </a:r>
            <a:endParaRPr lang="en-US" sz="1555" dirty="0"/>
          </a:p>
        </p:txBody>
      </p:sp>
      <p:sp>
        <p:nvSpPr>
          <p:cNvPr id="12" name="span.theme@hello__role__description"/>
          <p:cNvSpPr/>
          <p:nvPr/>
        </p:nvSpPr>
        <p:spPr>
          <a:xfrm>
            <a:off x="2798064" y="4103942"/>
            <a:ext cx="171907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 Technologies</a:t>
            </a:r>
            <a:endParaRPr lang="en-US" sz="1555" dirty="0"/>
          </a:p>
        </p:txBody>
      </p:sp>
      <p:pic>
        <p:nvPicPr>
          <p:cNvPr id="13" name="svg.code.theme@item__qr.theme@item__qr--horizontal.theme@hello__social__qr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16736" y="5354765"/>
            <a:ext cx="609600" cy="609600"/>
          </a:xfrm>
          <a:prstGeom prst="rect">
            <a:avLst/>
          </a:prstGeom>
        </p:spPr>
      </p:pic>
      <p:sp>
        <p:nvSpPr>
          <p:cNvPr id="14" name="span">
            <a:hlinkClick r:id="rId7" tooltip=""/>
          </p:cNvPr>
          <p:cNvSpPr/>
          <p:nvPr/>
        </p:nvSpPr>
        <p:spPr>
          <a:xfrm>
            <a:off x="1146048" y="6183821"/>
            <a:ext cx="95097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delpuppo.net</a:t>
            </a:r>
            <a:endParaRPr lang="en-US" sz="1037" dirty="0"/>
          </a:p>
        </p:txBody>
      </p:sp>
      <p:pic>
        <p:nvPicPr>
          <p:cNvPr id="15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67712" y="5354765"/>
            <a:ext cx="609600" cy="609600"/>
          </a:xfrm>
          <a:prstGeom prst="rect">
            <a:avLst/>
          </a:prstGeom>
        </p:spPr>
      </p:pic>
      <p:sp>
        <p:nvSpPr>
          <p:cNvPr id="16" name="span">
            <a:hlinkClick r:id="rId10" tooltip=""/>
          </p:cNvPr>
          <p:cNvSpPr/>
          <p:nvPr/>
        </p:nvSpPr>
        <p:spPr>
          <a:xfrm>
            <a:off x="2374392" y="6183821"/>
            <a:ext cx="396240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</a:t>
            </a:r>
            <a:endParaRPr lang="en-US" sz="1037" dirty="0"/>
          </a:p>
        </p:txBody>
      </p:sp>
      <p:pic>
        <p:nvPicPr>
          <p:cNvPr id="17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18688" y="5354765"/>
            <a:ext cx="609600" cy="609600"/>
          </a:xfrm>
          <a:prstGeom prst="rect">
            <a:avLst/>
          </a:prstGeom>
        </p:spPr>
      </p:pic>
      <p:sp>
        <p:nvSpPr>
          <p:cNvPr id="18" name="span">
            <a:hlinkClick r:id="rId13" tooltip=""/>
          </p:cNvPr>
          <p:cNvSpPr/>
          <p:nvPr/>
        </p:nvSpPr>
        <p:spPr>
          <a:xfrm>
            <a:off x="3246120" y="6183821"/>
            <a:ext cx="55473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puppo92</a:t>
            </a:r>
            <a:endParaRPr lang="en-US" sz="1037" dirty="0"/>
          </a:p>
        </p:txBody>
      </p:sp>
      <p:pic>
        <p:nvPicPr>
          <p:cNvPr id="19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69664" y="5354765"/>
            <a:ext cx="609600" cy="609600"/>
          </a:xfrm>
          <a:prstGeom prst="rect">
            <a:avLst/>
          </a:prstGeom>
        </p:spPr>
      </p:pic>
      <p:sp>
        <p:nvSpPr>
          <p:cNvPr id="20" name="span">
            <a:hlinkClick r:id="rId16" tooltip=""/>
          </p:cNvPr>
          <p:cNvSpPr/>
          <p:nvPr/>
        </p:nvSpPr>
        <p:spPr>
          <a:xfrm>
            <a:off x="3998976" y="6183821"/>
            <a:ext cx="95097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lucadelpuppo</a:t>
            </a:r>
            <a:endParaRPr lang="en-US" sz="1037" dirty="0"/>
          </a:p>
        </p:txBody>
      </p:sp>
      <p:pic>
        <p:nvPicPr>
          <p:cNvPr id="21" name="svg.freya@svg.theme@logo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cove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pic>
        <p:nvPicPr>
          <p:cNvPr id="4" name="img.freya@image.theme@cover__backgrou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pic>
        <p:nvPicPr>
          <p:cNvPr id="5" name="svg.freya@svg.theme@cover__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487680"/>
            <a:ext cx="2438400" cy="487871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2632424"/>
            <a:ext cx="6053328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Costruiamo agenti con</a:t>
            </a:r>
            <a:endParaRPr lang="en-US" sz="4536" dirty="0"/>
          </a:p>
        </p:txBody>
      </p:sp>
      <p:sp>
        <p:nvSpPr>
          <p:cNvPr id="7" name="span"/>
          <p:cNvSpPr/>
          <p:nvPr/>
        </p:nvSpPr>
        <p:spPr>
          <a:xfrm>
            <a:off x="487680" y="3424523"/>
            <a:ext cx="1975104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ADK-js </a:t>
            </a:r>
            <a:endParaRPr lang="en-US" sz="4536" dirty="0"/>
          </a:p>
        </p:txBody>
      </p:sp>
      <p:sp>
        <p:nvSpPr>
          <p:cNvPr id="8" name="span"/>
          <p:cNvSpPr/>
          <p:nvPr/>
        </p:nvSpPr>
        <p:spPr>
          <a:xfrm>
            <a:off x="487680" y="4381214"/>
            <a:ext cx="1981200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Luca Del Puppo</a:t>
            </a:r>
            <a:endParaRPr lang="en-US" sz="2074" dirty="0"/>
          </a:p>
        </p:txBody>
      </p:sp>
      <p:sp>
        <p:nvSpPr>
          <p:cNvPr id="9" name="span"/>
          <p:cNvSpPr/>
          <p:nvPr/>
        </p:nvSpPr>
        <p:spPr>
          <a:xfrm>
            <a:off x="2633472" y="4381214"/>
            <a:ext cx="1292352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Nearform_</a:t>
            </a:r>
            <a:endParaRPr lang="en-US" sz="2074" dirty="0"/>
          </a:p>
        </p:txBody>
      </p:sp>
      <p:sp>
        <p:nvSpPr>
          <p:cNvPr id="10" name="svg.code.theme@cover__qrs__qr__code"/>
          <p:cNvSpPr/>
          <p:nvPr/>
        </p:nvSpPr>
        <p:spPr>
          <a:xfrm>
            <a:off x="658368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vg.code.theme@cover__qrs__qr__code"/>
          <p:cNvSpPr/>
          <p:nvPr/>
        </p:nvSpPr>
        <p:spPr>
          <a:xfrm>
            <a:off x="853440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vg.code.theme@cover__qrs__qr__code"/>
          <p:cNvSpPr/>
          <p:nvPr/>
        </p:nvSpPr>
        <p:spPr>
          <a:xfrm>
            <a:off x="1048512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3" name="svg.code.theme@cover__qrs__qr__code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4640" y="548640"/>
            <a:ext cx="1097280" cy="1097280"/>
          </a:xfrm>
          <a:prstGeom prst="rect">
            <a:avLst/>
          </a:prstGeom>
        </p:spPr>
      </p:pic>
      <p:pic>
        <p:nvPicPr>
          <p:cNvPr id="14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59168" y="963168"/>
            <a:ext cx="268224" cy="268224"/>
          </a:xfrm>
          <a:prstGeom prst="rect">
            <a:avLst/>
          </a:prstGeom>
        </p:spPr>
      </p:pic>
      <p:sp>
        <p:nvSpPr>
          <p:cNvPr id="15" name="a.theme@cover__qrs__qr__label">
            <a:hlinkClick r:id="rId8" tooltip=""/>
          </p:cNvPr>
          <p:cNvSpPr/>
          <p:nvPr/>
        </p:nvSpPr>
        <p:spPr>
          <a:xfrm>
            <a:off x="6748272" y="1810512"/>
            <a:ext cx="89001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View online</a:t>
            </a:r>
            <a:endParaRPr lang="en-US" sz="1296" dirty="0"/>
          </a:p>
        </p:txBody>
      </p:sp>
      <p:pic>
        <p:nvPicPr>
          <p:cNvPr id="16" name="svg.code.theme@cover__qrs__qr__code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95360" y="548640"/>
            <a:ext cx="1097280" cy="1097280"/>
          </a:xfrm>
          <a:prstGeom prst="rect">
            <a:avLst/>
          </a:prstGeom>
        </p:spPr>
      </p:pic>
      <p:pic>
        <p:nvPicPr>
          <p:cNvPr id="17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09888" y="978027"/>
            <a:ext cx="268224" cy="238411"/>
          </a:xfrm>
          <a:prstGeom prst="rect">
            <a:avLst/>
          </a:prstGeom>
        </p:spPr>
      </p:pic>
      <p:sp>
        <p:nvSpPr>
          <p:cNvPr id="18" name="a.theme@cover__qrs__qr__label">
            <a:hlinkClick r:id="rId13" tooltip=""/>
          </p:cNvPr>
          <p:cNvSpPr/>
          <p:nvPr/>
        </p:nvSpPr>
        <p:spPr>
          <a:xfrm>
            <a:off x="8577072" y="1810512"/>
            <a:ext cx="113385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PDF</a:t>
            </a:r>
            <a:endParaRPr lang="en-US" sz="1296" dirty="0"/>
          </a:p>
        </p:txBody>
      </p:sp>
      <p:pic>
        <p:nvPicPr>
          <p:cNvPr id="19" name="svg.code.theme@cover__qrs__qr__code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546080" y="548640"/>
            <a:ext cx="1097280" cy="1097280"/>
          </a:xfrm>
          <a:prstGeom prst="rect">
            <a:avLst/>
          </a:prstGeom>
        </p:spPr>
      </p:pic>
      <p:pic>
        <p:nvPicPr>
          <p:cNvPr id="20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960608" y="918496"/>
            <a:ext cx="268224" cy="357569"/>
          </a:xfrm>
          <a:prstGeom prst="rect">
            <a:avLst/>
          </a:prstGeom>
        </p:spPr>
      </p:pic>
      <p:sp>
        <p:nvSpPr>
          <p:cNvPr id="21" name="a.theme@cover__qrs__qr__label">
            <a:hlinkClick r:id="rId18" tooltip=""/>
          </p:cNvPr>
          <p:cNvSpPr/>
          <p:nvPr/>
        </p:nvSpPr>
        <p:spPr>
          <a:xfrm>
            <a:off x="10485120" y="1810512"/>
            <a:ext cx="1237488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PPTX</a:t>
            </a:r>
            <a:endParaRPr lang="en-US" sz="1296" dirty="0"/>
          </a:p>
        </p:txBody>
      </p:sp>
      <p:pic>
        <p:nvPicPr>
          <p:cNvPr id="22" name="svg.freya@svg.theme@logo" descr="preencoded.png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3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Inter Light</vt:lpstr>
      <vt:lpstr>Inter Medium</vt:lpstr>
      <vt:lpstr>Inter</vt:lpstr>
      <vt:lpstr>Inter ExtraBold</vt:lpstr>
      <vt:lpstr>Fira Code</vt:lpstr>
      <vt:lpstr>Inter SemiBold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Costruiamo agenti con ADK-js</dc:title>
  <dc:subject>In questo workshop, esploreremo le basi e le potenzialità di ADK-js per costruire agenti intelligenti.
</dc:subject>
  <dc:creator>Luca Del Puppo</dc:creator>
  <cp:lastModifiedBy>Luca Del Puppo</cp:lastModifiedBy>
  <cp:revision>1</cp:revision>
  <dcterms:created xsi:type="dcterms:W3CDTF">2026-11-02T19:30:59Z</dcterms:created>
  <dcterms:modified xsi:type="dcterms:W3CDTF">2026-11-02T19:30:59Z</dcterms:modified>
</cp:coreProperties>
</file>